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5D7EC-F95D-405E-AC6F-069109420AEB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37381-9802-4720-9B55-228887E013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60A8-A8C0-4862-B245-79AB5F644523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EF701A-718F-4B0A-A1CA-6A43DF4BB3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60A8-A8C0-4862-B245-79AB5F644523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701A-718F-4B0A-A1CA-6A43DF4BB3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60A8-A8C0-4862-B245-79AB5F644523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701A-718F-4B0A-A1CA-6A43DF4BB3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60A8-A8C0-4862-B245-79AB5F644523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EF701A-718F-4B0A-A1CA-6A43DF4BB3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60A8-A8C0-4862-B245-79AB5F644523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701A-718F-4B0A-A1CA-6A43DF4BB38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60A8-A8C0-4862-B245-79AB5F644523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701A-718F-4B0A-A1CA-6A43DF4BB3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60A8-A8C0-4862-B245-79AB5F644523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EF701A-718F-4B0A-A1CA-6A43DF4BB38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60A8-A8C0-4862-B245-79AB5F644523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701A-718F-4B0A-A1CA-6A43DF4BB3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60A8-A8C0-4862-B245-79AB5F644523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701A-718F-4B0A-A1CA-6A43DF4BB3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60A8-A8C0-4862-B245-79AB5F644523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701A-718F-4B0A-A1CA-6A43DF4BB38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60A8-A8C0-4862-B245-79AB5F644523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701A-718F-4B0A-A1CA-6A43DF4BB38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7860A8-A8C0-4862-B245-79AB5F644523}" type="datetimeFigureOut">
              <a:rPr lang="it-IT" smtClean="0"/>
              <a:pPr/>
              <a:t>26/01/2011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EF701A-718F-4B0A-A1CA-6A43DF4BB38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827584" y="1124744"/>
            <a:ext cx="7344816" cy="43204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51720" y="1340769"/>
            <a:ext cx="5832648" cy="1728191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Da Cristoforo e Aurora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192688" cy="20162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sz="3600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Per tutti voi</a:t>
            </a:r>
          </a:p>
          <a:p>
            <a:endParaRPr lang="it-IT" sz="1800" b="1" dirty="0" smtClean="0">
              <a:solidFill>
                <a:srgbClr val="0070C0"/>
              </a:solidFill>
              <a:latin typeface="Book Antiqua" pitchFamily="18" charset="0"/>
              <a:cs typeface="Aharoni" pitchFamily="2" charset="-79"/>
            </a:endParaRPr>
          </a:p>
          <a:p>
            <a:endParaRPr lang="it-IT" sz="1800" b="1" dirty="0" smtClean="0">
              <a:solidFill>
                <a:srgbClr val="0070C0"/>
              </a:solidFill>
              <a:latin typeface="Book Antiqua" pitchFamily="18" charset="0"/>
              <a:cs typeface="Aharoni" pitchFamily="2" charset="-79"/>
            </a:endParaRPr>
          </a:p>
          <a:p>
            <a:endParaRPr lang="it-IT" sz="1800" b="1" dirty="0">
              <a:solidFill>
                <a:srgbClr val="0070C0"/>
              </a:solidFill>
              <a:latin typeface="Book Antiqua" pitchFamily="18" charset="0"/>
              <a:cs typeface="Aharoni" pitchFamily="2" charset="-79"/>
            </a:endParaRPr>
          </a:p>
          <a:p>
            <a:endParaRPr lang="it-IT" sz="1800" b="1" dirty="0" smtClean="0">
              <a:solidFill>
                <a:srgbClr val="0070C0"/>
              </a:solidFill>
              <a:latin typeface="Book Antiqua" pitchFamily="18" charset="0"/>
              <a:cs typeface="Aharoni" pitchFamily="2" charset="-79"/>
            </a:endParaRPr>
          </a:p>
          <a:p>
            <a:pPr algn="r"/>
            <a:r>
              <a:rPr lang="it-IT" sz="1800" b="1" dirty="0" smtClean="0">
                <a:solidFill>
                  <a:srgbClr val="0070C0"/>
                </a:solidFill>
                <a:latin typeface="Book Antiqua" pitchFamily="18" charset="0"/>
                <a:cs typeface="Aharoni" pitchFamily="2" charset="-79"/>
              </a:rPr>
              <a:t>www.luigiladu.it</a:t>
            </a:r>
            <a:endParaRPr lang="it-IT" sz="1800" b="1" dirty="0">
              <a:solidFill>
                <a:srgbClr val="0070C0"/>
              </a:solidFill>
              <a:latin typeface="Book Antiqua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3951" y="1554163"/>
            <a:ext cx="6348497" cy="45259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8701" y="1554163"/>
            <a:ext cx="6578998" cy="4525962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159" y="1554163"/>
            <a:ext cx="7264081" cy="452596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6352" y="1554163"/>
            <a:ext cx="4263696" cy="4525962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2531" y="2162911"/>
            <a:ext cx="5511338" cy="330846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f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4939" y="1554163"/>
            <a:ext cx="5546522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998" y="1554163"/>
            <a:ext cx="6246403" cy="45259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0756" y="1554163"/>
            <a:ext cx="6254888" cy="45259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8652" y="1554163"/>
            <a:ext cx="4739096" cy="4525962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7098" y="1554163"/>
            <a:ext cx="6802203" cy="452596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1482" y="1554163"/>
            <a:ext cx="5373435" cy="45259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473" y="1554163"/>
            <a:ext cx="5753454" cy="4525962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9883" y="1554163"/>
            <a:ext cx="4916633" cy="4525962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p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599" y="1554163"/>
            <a:ext cx="7701201" cy="4525962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</TotalTime>
  <Words>8</Words>
  <Application>Microsoft Office PowerPoint</Application>
  <PresentationFormat>Presentazione su schermo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Terra</vt:lpstr>
      <vt:lpstr>Da Cristoforo e Aurora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Cristoforo e Aurora</dc:title>
  <dc:creator>Luigi Ladu</dc:creator>
  <cp:lastModifiedBy>Luigi Ladu</cp:lastModifiedBy>
  <cp:revision>8</cp:revision>
  <dcterms:created xsi:type="dcterms:W3CDTF">2011-01-26T09:37:43Z</dcterms:created>
  <dcterms:modified xsi:type="dcterms:W3CDTF">2011-01-26T13:50:37Z</dcterms:modified>
</cp:coreProperties>
</file>